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9" r:id="rId3"/>
    <p:sldId id="26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5" r:id="rId14"/>
    <p:sldId id="284" r:id="rId15"/>
    <p:sldId id="295" r:id="rId16"/>
    <p:sldId id="261" r:id="rId17"/>
  </p:sldIdLst>
  <p:sldSz cx="12190413" cy="6859588"/>
  <p:notesSz cx="7010400" cy="92964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F46"/>
    <a:srgbClr val="82428D"/>
    <a:srgbClr val="EB89A3"/>
    <a:srgbClr val="B8AB97"/>
    <a:srgbClr val="A9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>
      <p:cViewPr>
        <p:scale>
          <a:sx n="77" d="100"/>
          <a:sy n="77" d="100"/>
        </p:scale>
        <p:origin x="-1626" y="-42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5B011-3C41-4D09-82E6-74AB713397C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BCD8EF-C009-49A9-A0DB-1BB8A5139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31454B-2B34-4B6B-9F21-83B79D6C5504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02C663-E0EB-4714-8209-31587A85A5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06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734594"/>
            <a:ext cx="12190413" cy="265047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06" y="4572794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8347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305594"/>
            <a:ext cx="11430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62" y="402558"/>
            <a:ext cx="1478452" cy="122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007" y="3734593"/>
            <a:ext cx="6172200" cy="68580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Health Protection Surveillance Centre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067595"/>
            <a:ext cx="10971372" cy="5059988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4606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BA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c.ie/a-z/gastroenteric/" TargetMode="External"/><Relationship Id="rId2" Type="http://schemas.openxmlformats.org/officeDocument/2006/relationships/hyperlink" Target="http://www.hpsc.ie/a-z/outbreak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006" y="4572794"/>
            <a:ext cx="11658600" cy="838200"/>
          </a:xfrm>
        </p:spPr>
        <p:txBody>
          <a:bodyPr>
            <a:noAutofit/>
          </a:bodyPr>
          <a:lstStyle/>
          <a:p>
            <a:pPr algn="ctr"/>
            <a:r>
              <a:rPr lang="en-IE" sz="2200" dirty="0"/>
              <a:t>Surveillance of </a:t>
            </a:r>
            <a:r>
              <a:rPr lang="en-IE" sz="2200" dirty="0" smtClean="0"/>
              <a:t>Infectious Intestinal Disease (IID) in </a:t>
            </a:r>
            <a:r>
              <a:rPr lang="en-IE" sz="2200" dirty="0"/>
              <a:t>Ireland: </a:t>
            </a:r>
          </a:p>
          <a:p>
            <a:pPr algn="ctr"/>
            <a:r>
              <a:rPr lang="en-IE" sz="2200" dirty="0" smtClean="0"/>
              <a:t>Q2 </a:t>
            </a:r>
            <a:r>
              <a:rPr lang="en-IE" sz="2200" dirty="0"/>
              <a:t>2019 provisional data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331787" y="3810794"/>
            <a:ext cx="11658600" cy="838200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502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753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004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254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5505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756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007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700" dirty="0" smtClean="0"/>
              <a:t>Health Protection Surveillance Centre</a:t>
            </a:r>
            <a:endParaRPr lang="en-IE" sz="2700" dirty="0"/>
          </a:p>
        </p:txBody>
      </p:sp>
      <p:sp>
        <p:nvSpPr>
          <p:cNvPr id="3" name="Rectangle 2"/>
          <p:cNvSpPr/>
          <p:nvPr/>
        </p:nvSpPr>
        <p:spPr>
          <a:xfrm>
            <a:off x="9905206" y="5639594"/>
            <a:ext cx="18117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October, </a:t>
            </a:r>
            <a:r>
              <a:rPr lang="en-IE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endParaRPr lang="en-US" sz="1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76994"/>
            <a:ext cx="1135221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2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76994"/>
            <a:ext cx="11571287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153194"/>
            <a:ext cx="132715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9394"/>
            <a:ext cx="117363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9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32" y="76994"/>
            <a:ext cx="14003338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4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70" y="113507"/>
            <a:ext cx="14265276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03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Further Information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E" dirty="0" smtClean="0"/>
              <a:t>Further information on IID pathogens can </a:t>
            </a:r>
            <a:r>
              <a:rPr lang="en-IE" dirty="0"/>
              <a:t>be found at </a:t>
            </a:r>
          </a:p>
          <a:p>
            <a:pPr>
              <a:buFontTx/>
              <a:buChar char="-"/>
            </a:pPr>
            <a:endParaRPr lang="en-IE" dirty="0" smtClean="0">
              <a:hlinkClick r:id="rId2"/>
            </a:endParaRPr>
          </a:p>
          <a:p>
            <a:pPr>
              <a:buFontTx/>
              <a:buChar char="-"/>
            </a:pPr>
            <a:r>
              <a:rPr lang="en-IE" dirty="0" smtClean="0">
                <a:hlinkClick r:id="rId3"/>
              </a:rPr>
              <a:t>https://</a:t>
            </a:r>
            <a:r>
              <a:rPr lang="en-IE" dirty="0">
                <a:hlinkClick r:id="rId3"/>
              </a:rPr>
              <a:t>www.hpsc.ie/a-z/gastroenteric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pPr>
              <a:buFontTx/>
              <a:buChar char="-"/>
            </a:pPr>
            <a:endParaRPr lang="en-IE" dirty="0"/>
          </a:p>
          <a:p>
            <a:pPr>
              <a:buFontTx/>
              <a:buChar char="-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84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806" y="153194"/>
            <a:ext cx="9448085" cy="564293"/>
          </a:xfrm>
          <a:noFill/>
        </p:spPr>
        <p:txBody>
          <a:bodyPr/>
          <a:lstStyle/>
          <a:p>
            <a:r>
              <a:rPr lang="en-IE" dirty="0"/>
              <a:t>Provisional data, </a:t>
            </a:r>
            <a:r>
              <a:rPr lang="en-IE" dirty="0" smtClean="0"/>
              <a:t>Q2 </a:t>
            </a:r>
            <a:r>
              <a:rPr lang="en-IE" dirty="0"/>
              <a:t>2019 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427797"/>
              </p:ext>
            </p:extLst>
          </p:nvPr>
        </p:nvGraphicFramePr>
        <p:xfrm>
          <a:off x="456406" y="915194"/>
          <a:ext cx="9372600" cy="523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3" imgW="6872357" imgH="3836656" progId="Word.Document.12">
                  <p:embed/>
                </p:oleObj>
              </mc:Choice>
              <mc:Fallback>
                <p:oleObj name="Document" r:id="rId3" imgW="6872357" imgH="3836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406" y="915194"/>
                        <a:ext cx="9372600" cy="523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Points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151954"/>
              </p:ext>
            </p:extLst>
          </p:nvPr>
        </p:nvGraphicFramePr>
        <p:xfrm>
          <a:off x="304006" y="1372394"/>
          <a:ext cx="114883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Document" r:id="rId3" imgW="5956042" imgH="1738012" progId="Word.Document.12">
                  <p:embed/>
                </p:oleObj>
              </mc:Choice>
              <mc:Fallback>
                <p:oleObj name="Document" r:id="rId3" imgW="5956042" imgH="1738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006" y="1372394"/>
                        <a:ext cx="11488313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02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-36276"/>
            <a:ext cx="12619038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82" y="237331"/>
            <a:ext cx="12790488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7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3194"/>
            <a:ext cx="12253913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4" y="229394"/>
            <a:ext cx="1513840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0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7" y="76994"/>
            <a:ext cx="13333413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3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53194"/>
            <a:ext cx="9755187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1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45</Words>
  <Application>Microsoft Office PowerPoint</Application>
  <PresentationFormat>Custom</PresentationFormat>
  <Paragraphs>11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Provisional data, Q2 2019 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Mackenzie</dc:creator>
  <cp:lastModifiedBy>Fiona Cloak</cp:lastModifiedBy>
  <cp:revision>176</cp:revision>
  <cp:lastPrinted>2019-07-12T13:28:58Z</cp:lastPrinted>
  <dcterms:created xsi:type="dcterms:W3CDTF">2006-08-16T00:00:00Z</dcterms:created>
  <dcterms:modified xsi:type="dcterms:W3CDTF">2019-11-04T14:33:43Z</dcterms:modified>
</cp:coreProperties>
</file>