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9" r:id="rId2"/>
    <p:sldId id="279" r:id="rId3"/>
    <p:sldId id="268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85" r:id="rId14"/>
    <p:sldId id="284" r:id="rId15"/>
    <p:sldId id="295" r:id="rId16"/>
    <p:sldId id="261" r:id="rId17"/>
  </p:sldIdLst>
  <p:sldSz cx="12190413" cy="6859588"/>
  <p:notesSz cx="7010400" cy="9296400"/>
  <p:defaultTextStyle>
    <a:defPPr>
      <a:defRPr lang="en-US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1F46"/>
    <a:srgbClr val="82428D"/>
    <a:srgbClr val="EB89A3"/>
    <a:srgbClr val="B8AB97"/>
    <a:srgbClr val="A98A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0" autoAdjust="0"/>
  </p:normalViewPr>
  <p:slideViewPr>
    <p:cSldViewPr>
      <p:cViewPr>
        <p:scale>
          <a:sx n="90" d="100"/>
          <a:sy n="90" d="100"/>
        </p:scale>
        <p:origin x="-732" y="-72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815B011-3C41-4D09-82E6-74AB713397C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BCD8EF-C009-49A9-A0DB-1BB8A5139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2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331454B-2B34-4B6B-9F21-83B79D6C5504}" type="datetimeFigureOut">
              <a:rPr lang="en-IE" smtClean="0"/>
              <a:t>13/01/2020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02C663-E0EB-4714-8209-31587A85A50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7811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C663-E0EB-4714-8209-31587A85A502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3063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734594"/>
            <a:ext cx="12190413" cy="2650476"/>
          </a:xfrm>
          <a:prstGeom prst="rect">
            <a:avLst/>
          </a:prstGeom>
          <a:solidFill>
            <a:srgbClr val="B8AB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06" y="4572794"/>
            <a:ext cx="7772400" cy="838200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Title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58347" y="6477794"/>
            <a:ext cx="2844430" cy="36521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06" y="305594"/>
            <a:ext cx="1143000" cy="1238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562" y="402558"/>
            <a:ext cx="1478452" cy="1224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77794"/>
            <a:ext cx="12190413" cy="381794"/>
          </a:xfrm>
          <a:prstGeom prst="rect">
            <a:avLst/>
          </a:prstGeom>
          <a:solidFill>
            <a:srgbClr val="BA1F4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rgbClr val="BA1F4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007" y="3734593"/>
            <a:ext cx="6172200" cy="685801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Health Protection Surveillance Centre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21" y="274701"/>
            <a:ext cx="9448085" cy="564293"/>
          </a:xfrm>
        </p:spPr>
        <p:txBody>
          <a:bodyPr>
            <a:normAutofit/>
          </a:bodyPr>
          <a:lstStyle>
            <a:lvl1pPr algn="l"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1" y="1067595"/>
            <a:ext cx="10971372" cy="5059988"/>
          </a:xfrm>
        </p:spPr>
        <p:txBody>
          <a:bodyPr/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14606" y="6477794"/>
            <a:ext cx="2844430" cy="36521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77794"/>
            <a:ext cx="12190413" cy="381794"/>
          </a:xfrm>
          <a:prstGeom prst="rect">
            <a:avLst/>
          </a:prstGeom>
          <a:solidFill>
            <a:srgbClr val="BA1F46"/>
          </a:solidFill>
          <a:ln>
            <a:solidFill>
              <a:srgbClr val="BA1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rgbClr val="BA1F4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06" y="76994"/>
            <a:ext cx="1027176" cy="8503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067594"/>
            <a:ext cx="5384099" cy="5059989"/>
          </a:xfrm>
        </p:spPr>
        <p:txBody>
          <a:bodyPr>
            <a:normAutofit/>
          </a:bodyPr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067594"/>
            <a:ext cx="5384099" cy="5059989"/>
          </a:xfrm>
        </p:spPr>
        <p:txBody>
          <a:bodyPr>
            <a:normAutofit/>
          </a:bodyPr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77794"/>
            <a:ext cx="12190413" cy="38179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06" y="76994"/>
            <a:ext cx="1027176" cy="85039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521" y="274701"/>
            <a:ext cx="9448085" cy="564293"/>
          </a:xfrm>
        </p:spPr>
        <p:txBody>
          <a:bodyPr>
            <a:normAutofit/>
          </a:bodyPr>
          <a:lstStyle>
            <a:lvl1pPr algn="l"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 ftr="0" dt="0"/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psc.ie/a-z/gastroenteric/" TargetMode="External"/><Relationship Id="rId2" Type="http://schemas.openxmlformats.org/officeDocument/2006/relationships/hyperlink" Target="http://www.hpsc.ie/a-z/outbreak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1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2.doc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04006" y="4572794"/>
            <a:ext cx="11658600" cy="838200"/>
          </a:xfrm>
        </p:spPr>
        <p:txBody>
          <a:bodyPr>
            <a:noAutofit/>
          </a:bodyPr>
          <a:lstStyle/>
          <a:p>
            <a:pPr algn="ctr"/>
            <a:r>
              <a:rPr lang="en-IE" sz="2200" dirty="0"/>
              <a:t>Surveillance of </a:t>
            </a:r>
            <a:r>
              <a:rPr lang="en-IE" sz="2200" dirty="0" smtClean="0"/>
              <a:t>Infectious Intestinal Disease (IID) in </a:t>
            </a:r>
            <a:r>
              <a:rPr lang="en-IE" sz="2200" dirty="0"/>
              <a:t>Ireland: </a:t>
            </a:r>
          </a:p>
          <a:p>
            <a:pPr algn="ctr"/>
            <a:r>
              <a:rPr lang="en-IE" sz="2200" dirty="0" smtClean="0"/>
              <a:t>Q3 </a:t>
            </a:r>
            <a:r>
              <a:rPr lang="en-IE" sz="2200" dirty="0"/>
              <a:t>2019 provisional data</a:t>
            </a:r>
          </a:p>
        </p:txBody>
      </p:sp>
      <p:sp>
        <p:nvSpPr>
          <p:cNvPr id="8" name="Subtitle 6"/>
          <p:cNvSpPr txBox="1">
            <a:spLocks/>
          </p:cNvSpPr>
          <p:nvPr/>
        </p:nvSpPr>
        <p:spPr>
          <a:xfrm>
            <a:off x="331787" y="3810794"/>
            <a:ext cx="11658600" cy="838200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>
            <a:lvl1pPr marL="0" indent="0" algn="l" defTabSz="1088502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4251" indent="0" algn="ctr" defTabSz="1088502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8502" indent="0" algn="ctr" defTabSz="1088502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2753" indent="0" algn="ctr" defTabSz="1088502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004" indent="0" algn="ctr" defTabSz="1088502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1254" indent="0" algn="ctr" defTabSz="1088502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65505" indent="0" algn="ctr" defTabSz="1088502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09756" indent="0" algn="ctr" defTabSz="1088502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54007" indent="0" algn="ctr" defTabSz="1088502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2700" dirty="0" smtClean="0"/>
              <a:t>Health Protection Surveillance Centre</a:t>
            </a:r>
            <a:endParaRPr lang="en-IE" sz="2700" dirty="0"/>
          </a:p>
        </p:txBody>
      </p:sp>
      <p:sp>
        <p:nvSpPr>
          <p:cNvPr id="3" name="Rectangle 2"/>
          <p:cNvSpPr/>
          <p:nvPr/>
        </p:nvSpPr>
        <p:spPr>
          <a:xfrm>
            <a:off x="9905206" y="5639594"/>
            <a:ext cx="205056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7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December, </a:t>
            </a:r>
            <a:r>
              <a:rPr lang="en-IE" sz="17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</a:t>
            </a:r>
            <a:endParaRPr lang="en-US" sz="17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05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8" y="0"/>
            <a:ext cx="11766550" cy="641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429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" y="18515"/>
            <a:ext cx="10710862" cy="632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007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7" y="0"/>
            <a:ext cx="13290551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9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" y="22059"/>
            <a:ext cx="14101763" cy="628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794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994"/>
            <a:ext cx="12693651" cy="614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442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5162" cy="628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030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Further Information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IE" dirty="0" smtClean="0"/>
              <a:t>Further information on IID pathogens can </a:t>
            </a:r>
            <a:r>
              <a:rPr lang="en-IE" dirty="0"/>
              <a:t>be found at </a:t>
            </a:r>
          </a:p>
          <a:p>
            <a:pPr>
              <a:buFontTx/>
              <a:buChar char="-"/>
            </a:pPr>
            <a:endParaRPr lang="en-IE" dirty="0" smtClean="0">
              <a:hlinkClick r:id="rId2"/>
            </a:endParaRPr>
          </a:p>
          <a:p>
            <a:pPr>
              <a:buFontTx/>
              <a:buChar char="-"/>
            </a:pPr>
            <a:r>
              <a:rPr lang="en-IE" dirty="0" smtClean="0">
                <a:hlinkClick r:id="rId3"/>
              </a:rPr>
              <a:t>https://</a:t>
            </a:r>
            <a:r>
              <a:rPr lang="en-IE" dirty="0">
                <a:hlinkClick r:id="rId3"/>
              </a:rPr>
              <a:t>www.hpsc.ie/a-z/gastroenteric</a:t>
            </a:r>
            <a:r>
              <a:rPr lang="en-IE" dirty="0" smtClean="0">
                <a:hlinkClick r:id="rId3"/>
              </a:rPr>
              <a:t>/</a:t>
            </a:r>
            <a:endParaRPr lang="en-IE" dirty="0" smtClean="0"/>
          </a:p>
          <a:p>
            <a:pPr>
              <a:buFontTx/>
              <a:buChar char="-"/>
            </a:pPr>
            <a:endParaRPr lang="en-IE" dirty="0"/>
          </a:p>
          <a:p>
            <a:pPr>
              <a:buFontTx/>
              <a:buChar char="-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2847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8806" y="153194"/>
            <a:ext cx="9448085" cy="564293"/>
          </a:xfrm>
          <a:noFill/>
        </p:spPr>
        <p:txBody>
          <a:bodyPr/>
          <a:lstStyle/>
          <a:p>
            <a:r>
              <a:rPr lang="en-IE" dirty="0"/>
              <a:t>Provisional data, </a:t>
            </a:r>
            <a:r>
              <a:rPr lang="en-IE" dirty="0" smtClean="0"/>
              <a:t>Q3 </a:t>
            </a:r>
            <a:r>
              <a:rPr lang="en-IE" dirty="0"/>
              <a:t>2019 </a:t>
            </a:r>
            <a:endParaRPr lang="en-US" sz="12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320099"/>
              </p:ext>
            </p:extLst>
          </p:nvPr>
        </p:nvGraphicFramePr>
        <p:xfrm>
          <a:off x="456406" y="915194"/>
          <a:ext cx="9372600" cy="5232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Document" r:id="rId4" imgW="6872357" imgH="3836656" progId="Word.Document.12">
                  <p:embed/>
                </p:oleObj>
              </mc:Choice>
              <mc:Fallback>
                <p:oleObj name="Document" r:id="rId4" imgW="6872357" imgH="38366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6406" y="915194"/>
                        <a:ext cx="9372600" cy="5232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201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06" y="229394"/>
            <a:ext cx="9448085" cy="564293"/>
          </a:xfrm>
        </p:spPr>
        <p:txBody>
          <a:bodyPr/>
          <a:lstStyle/>
          <a:p>
            <a:r>
              <a:rPr lang="en-IE" dirty="0" smtClean="0"/>
              <a:t>Key Points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651088"/>
              </p:ext>
            </p:extLst>
          </p:nvPr>
        </p:nvGraphicFramePr>
        <p:xfrm>
          <a:off x="681038" y="1371600"/>
          <a:ext cx="8356600" cy="415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Document" r:id="rId4" imgW="5956042" imgH="2959912" progId="Word.Document.12">
                  <p:embed/>
                </p:oleObj>
              </mc:Choice>
              <mc:Fallback>
                <p:oleObj name="Document" r:id="rId4" imgW="5956042" imgH="29599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1038" y="1371600"/>
                        <a:ext cx="8356600" cy="4157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3024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" y="76994"/>
            <a:ext cx="12296776" cy="632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494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644"/>
            <a:ext cx="12504738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754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" y="229394"/>
            <a:ext cx="11857037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646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5" y="29147"/>
            <a:ext cx="12850813" cy="417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300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" y="153194"/>
            <a:ext cx="13101638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436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" y="16743"/>
            <a:ext cx="11515725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816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7954</TotalTime>
  <Words>45</Words>
  <Application>Microsoft Office PowerPoint</Application>
  <PresentationFormat>Custom</PresentationFormat>
  <Paragraphs>11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Document</vt:lpstr>
      <vt:lpstr>PowerPoint Presentation</vt:lpstr>
      <vt:lpstr>Provisional data, Q3 2019 </vt:lpstr>
      <vt:lpstr>Key 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Further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 Mackenzie</dc:creator>
  <cp:lastModifiedBy>Kirsty Mackenzie</cp:lastModifiedBy>
  <cp:revision>225</cp:revision>
  <cp:lastPrinted>2019-07-12T13:28:58Z</cp:lastPrinted>
  <dcterms:created xsi:type="dcterms:W3CDTF">2006-08-16T00:00:00Z</dcterms:created>
  <dcterms:modified xsi:type="dcterms:W3CDTF">2020-01-13T15:12:35Z</dcterms:modified>
</cp:coreProperties>
</file>