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66" r:id="rId4"/>
    <p:sldId id="269" r:id="rId5"/>
    <p:sldId id="268" r:id="rId6"/>
    <p:sldId id="263" r:id="rId7"/>
  </p:sldIdLst>
  <p:sldSz cx="12190413" cy="6859588"/>
  <p:notesSz cx="6858000" cy="9144000"/>
  <p:defaultTextStyle>
    <a:defPPr>
      <a:defRPr lang="en-U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Jackson" initials="S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F46"/>
    <a:srgbClr val="82428D"/>
    <a:srgbClr val="EB89A3"/>
    <a:srgbClr val="B8AB97"/>
    <a:srgbClr val="A9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87176" autoAdjust="0"/>
  </p:normalViewPr>
  <p:slideViewPr>
    <p:cSldViewPr>
      <p:cViewPr>
        <p:scale>
          <a:sx n="70" d="100"/>
          <a:sy n="70" d="100"/>
        </p:scale>
        <p:origin x="-1908" y="-306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54B-2B34-4B6B-9F21-83B79D6C5504}" type="datetimeFigureOut">
              <a:rPr lang="en-IE" smtClean="0"/>
              <a:t>20/12/2019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2C663-E0EB-4714-8209-31587A85A5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811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5816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8452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734594"/>
            <a:ext cx="12190413" cy="2650476"/>
          </a:xfrm>
          <a:prstGeom prst="rect">
            <a:avLst/>
          </a:prstGeom>
          <a:solidFill>
            <a:srgbClr val="B8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06" y="4572794"/>
            <a:ext cx="7772400" cy="8382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Title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8347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06" y="305594"/>
            <a:ext cx="1143000" cy="1238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562" y="402558"/>
            <a:ext cx="1478452" cy="122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07" y="3734593"/>
            <a:ext cx="6172200" cy="6858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Health Protection Surveillance Centre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10971372" cy="5059988"/>
          </a:xfrm>
        </p:spPr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BA1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sldNum="0" hdr="0" ftr="0" dt="0"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sc.ie/a-z/zoonotic/" TargetMode="External"/><Relationship Id="rId2" Type="http://schemas.openxmlformats.org/officeDocument/2006/relationships/hyperlink" Target="http://www.hpsc.ie/a-z/vectorborn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006" y="4572794"/>
            <a:ext cx="11658600" cy="838200"/>
          </a:xfrm>
        </p:spPr>
        <p:txBody>
          <a:bodyPr>
            <a:normAutofit lnSpcReduction="10000"/>
          </a:bodyPr>
          <a:lstStyle/>
          <a:p>
            <a:pPr algn="ctr"/>
            <a:r>
              <a:rPr lang="en-IE" sz="2200" dirty="0"/>
              <a:t>Surveillance of </a:t>
            </a:r>
            <a:r>
              <a:rPr lang="en-IE" sz="2200" dirty="0" smtClean="0"/>
              <a:t>Zoonotic and Vectorborne disease in Ireland: </a:t>
            </a:r>
            <a:endParaRPr lang="en-IE" sz="2200" dirty="0"/>
          </a:p>
          <a:p>
            <a:pPr algn="ctr"/>
            <a:r>
              <a:rPr lang="en-IE" sz="2200" dirty="0" smtClean="0"/>
              <a:t>Q3 </a:t>
            </a:r>
            <a:r>
              <a:rPr lang="en-IE" sz="2200" dirty="0"/>
              <a:t>2019 provisional data</a:t>
            </a:r>
          </a:p>
          <a:p>
            <a:endParaRPr lang="en-IE" dirty="0"/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331787" y="3810794"/>
            <a:ext cx="11658600" cy="838200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8502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32753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700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2125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65505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09756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54007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700" dirty="0"/>
              <a:t>Health Protection Surveillance Centre</a:t>
            </a:r>
            <a:endParaRPr lang="en-US" sz="2700" dirty="0"/>
          </a:p>
          <a:p>
            <a:pPr algn="ctr"/>
            <a:endParaRPr lang="en-IE" sz="2800" b="0" dirty="0"/>
          </a:p>
        </p:txBody>
      </p:sp>
      <p:sp>
        <p:nvSpPr>
          <p:cNvPr id="3" name="Rectangle 2"/>
          <p:cNvSpPr/>
          <p:nvPr/>
        </p:nvSpPr>
        <p:spPr>
          <a:xfrm>
            <a:off x="10055242" y="5639594"/>
            <a:ext cx="205056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December, </a:t>
            </a:r>
            <a:r>
              <a:rPr lang="en-IE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 </a:t>
            </a:r>
            <a:endParaRPr lang="en-US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06" y="76994"/>
            <a:ext cx="9448085" cy="564293"/>
          </a:xfrm>
        </p:spPr>
        <p:txBody>
          <a:bodyPr/>
          <a:lstStyle/>
          <a:p>
            <a:r>
              <a:rPr lang="en-IE" dirty="0"/>
              <a:t>Provisional data, </a:t>
            </a:r>
            <a:r>
              <a:rPr lang="en-IE" dirty="0" smtClean="0"/>
              <a:t>Q3 </a:t>
            </a:r>
            <a:r>
              <a:rPr lang="en-IE" dirty="0"/>
              <a:t>2019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675350"/>
              </p:ext>
            </p:extLst>
          </p:nvPr>
        </p:nvGraphicFramePr>
        <p:xfrm>
          <a:off x="231775" y="682625"/>
          <a:ext cx="9826625" cy="575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5" imgW="6872357" imgH="4021291" progId="Word.Document.12">
                  <p:embed/>
                </p:oleObj>
              </mc:Choice>
              <mc:Fallback>
                <p:oleObj name="Document" r:id="rId5" imgW="6872357" imgH="4021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1775" y="682625"/>
                        <a:ext cx="9826625" cy="5759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075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06" y="153194"/>
            <a:ext cx="10504488" cy="627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611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7806" y="6114415"/>
            <a:ext cx="449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Note: Data Source CIDR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246346" y="305594"/>
            <a:ext cx="45143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Malaria in Ireland, Q3 </a:t>
            </a:r>
            <a:r>
              <a:rPr lang="en-IE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 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06" y="1372394"/>
            <a:ext cx="11556383" cy="2743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547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06" y="153194"/>
            <a:ext cx="10979150" cy="611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067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pPr>
              <a:buFontTx/>
              <a:buChar char="-"/>
            </a:pPr>
            <a:r>
              <a:rPr lang="en-IE" dirty="0" smtClean="0"/>
              <a:t>Further information on Zoonotic and Vectorborne disease in Ireland can be found at</a:t>
            </a:r>
          </a:p>
          <a:p>
            <a:pPr>
              <a:buFontTx/>
              <a:buChar char="-"/>
            </a:pPr>
            <a:endParaRPr lang="en-IE" dirty="0"/>
          </a:p>
          <a:p>
            <a:pPr>
              <a:buFontTx/>
              <a:buChar char="-"/>
            </a:pPr>
            <a:r>
              <a:rPr lang="en-IE" dirty="0" smtClean="0">
                <a:hlinkClick r:id="rId2"/>
              </a:rPr>
              <a:t>https://</a:t>
            </a:r>
            <a:r>
              <a:rPr lang="en-IE" dirty="0">
                <a:hlinkClick r:id="rId2"/>
              </a:rPr>
              <a:t>www.hpsc.ie/a-z/vectorborne</a:t>
            </a:r>
            <a:r>
              <a:rPr lang="en-IE" dirty="0" smtClean="0">
                <a:hlinkClick r:id="rId2"/>
              </a:rPr>
              <a:t>/</a:t>
            </a:r>
            <a:endParaRPr lang="en-IE" dirty="0" smtClean="0"/>
          </a:p>
          <a:p>
            <a:pPr>
              <a:buFontTx/>
              <a:buChar char="-"/>
            </a:pPr>
            <a:endParaRPr lang="en-IE" dirty="0"/>
          </a:p>
          <a:p>
            <a:pPr>
              <a:buFontTx/>
              <a:buChar char="-"/>
            </a:pPr>
            <a:r>
              <a:rPr lang="en-IE" dirty="0" smtClean="0">
                <a:hlinkClick r:id="rId3"/>
              </a:rPr>
              <a:t>https://</a:t>
            </a:r>
            <a:r>
              <a:rPr lang="en-IE" dirty="0">
                <a:hlinkClick r:id="rId3"/>
              </a:rPr>
              <a:t>www.hpsc.ie/a-z/zoonotic</a:t>
            </a:r>
            <a:r>
              <a:rPr lang="en-IE" dirty="0" smtClean="0">
                <a:hlinkClick r:id="rId3"/>
              </a:rPr>
              <a:t>/</a:t>
            </a:r>
            <a:endParaRPr lang="en-IE" dirty="0" smtClean="0"/>
          </a:p>
          <a:p>
            <a:pPr>
              <a:buFontTx/>
              <a:buChar char="-"/>
            </a:pPr>
            <a:endParaRPr lang="en-IE" dirty="0"/>
          </a:p>
          <a:p>
            <a:pPr>
              <a:buFontTx/>
              <a:buChar char="-"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   </a:t>
            </a:r>
            <a:endParaRPr lang="en-IE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Further Information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1259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4947</TotalTime>
  <Words>62</Words>
  <Application>Microsoft Office PowerPoint</Application>
  <PresentationFormat>Custom</PresentationFormat>
  <Paragraphs>19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Document</vt:lpstr>
      <vt:lpstr>PowerPoint Presentation</vt:lpstr>
      <vt:lpstr>Provisional data, Q3 2019 </vt:lpstr>
      <vt:lpstr>PowerPoint Presentation</vt:lpstr>
      <vt:lpstr>PowerPoint Presentation</vt:lpstr>
      <vt:lpstr>PowerPoint Presentation</vt:lpstr>
      <vt:lpstr>Further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Mackenzie</dc:creator>
  <cp:lastModifiedBy>Fiona Cloak</cp:lastModifiedBy>
  <cp:revision>91</cp:revision>
  <dcterms:created xsi:type="dcterms:W3CDTF">2006-08-16T00:00:00Z</dcterms:created>
  <dcterms:modified xsi:type="dcterms:W3CDTF">2019-12-20T15:08:10Z</dcterms:modified>
</cp:coreProperties>
</file>