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5" r:id="rId4"/>
    <p:sldId id="258" r:id="rId5"/>
    <p:sldId id="261" r:id="rId6"/>
    <p:sldId id="264" r:id="rId7"/>
    <p:sldId id="263" r:id="rId8"/>
  </p:sldIdLst>
  <p:sldSz cx="12190413" cy="6859588"/>
  <p:notesSz cx="6858000" cy="91440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Jackson" initials="S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F46"/>
    <a:srgbClr val="82428D"/>
    <a:srgbClr val="EB89A3"/>
    <a:srgbClr val="B8AB97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0" autoAdjust="0"/>
  </p:normalViewPr>
  <p:slideViewPr>
    <p:cSldViewPr>
      <p:cViewPr>
        <p:scale>
          <a:sx n="70" d="100"/>
          <a:sy n="70" d="100"/>
        </p:scale>
        <p:origin x="-1908" y="-576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16/08/2019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906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Title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06" y="305594"/>
            <a:ext cx="1143000" cy="123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07" y="3734593"/>
            <a:ext cx="6172200" cy="6858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Health Protection Surveillance Centre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BA1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sc.ie/a-z/zoonotic/" TargetMode="External"/><Relationship Id="rId2" Type="http://schemas.openxmlformats.org/officeDocument/2006/relationships/hyperlink" Target="http://www.hpsc.ie/a-z/vectorborn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006" y="4572794"/>
            <a:ext cx="11658600" cy="838200"/>
          </a:xfrm>
        </p:spPr>
        <p:txBody>
          <a:bodyPr>
            <a:normAutofit lnSpcReduction="10000"/>
          </a:bodyPr>
          <a:lstStyle/>
          <a:p>
            <a:pPr algn="ctr"/>
            <a:r>
              <a:rPr lang="en-IE" sz="2200" dirty="0"/>
              <a:t>Surveillance of </a:t>
            </a:r>
            <a:r>
              <a:rPr lang="en-IE" sz="2200" dirty="0" smtClean="0"/>
              <a:t>Zoonotic and Vectorborne disease in Ireland: </a:t>
            </a:r>
            <a:endParaRPr lang="en-IE" sz="2200" dirty="0"/>
          </a:p>
          <a:p>
            <a:pPr algn="ctr"/>
            <a:r>
              <a:rPr lang="en-IE" sz="2200" dirty="0"/>
              <a:t>Q1 2019 provisional data</a:t>
            </a:r>
          </a:p>
          <a:p>
            <a:endParaRPr lang="en-IE" dirty="0"/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331787" y="3810794"/>
            <a:ext cx="11658600" cy="838200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502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753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00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25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505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756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4007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700" dirty="0"/>
              <a:t>Health Protection Surveillance Centre</a:t>
            </a:r>
            <a:endParaRPr lang="en-US" sz="2700" dirty="0"/>
          </a:p>
          <a:p>
            <a:pPr algn="ctr"/>
            <a:endParaRPr lang="en-IE" sz="2800" b="0" dirty="0"/>
          </a:p>
        </p:txBody>
      </p:sp>
      <p:sp>
        <p:nvSpPr>
          <p:cNvPr id="3" name="Rectangle 2"/>
          <p:cNvSpPr/>
          <p:nvPr/>
        </p:nvSpPr>
        <p:spPr>
          <a:xfrm>
            <a:off x="10055242" y="5639594"/>
            <a:ext cx="137890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July, 2019 </a:t>
            </a:r>
            <a:endParaRPr lang="en-US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06" y="229394"/>
            <a:ext cx="9448085" cy="564293"/>
          </a:xfrm>
        </p:spPr>
        <p:txBody>
          <a:bodyPr/>
          <a:lstStyle/>
          <a:p>
            <a:r>
              <a:rPr lang="en-IE" dirty="0"/>
              <a:t>Provisional data, Q1 2019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65" y="1068388"/>
            <a:ext cx="10917282" cy="505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07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Key Points – Q1 2019 zoonotic and vectorborne disease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6" y="1219994"/>
            <a:ext cx="10971213" cy="3447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06" y="5563394"/>
            <a:ext cx="77724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929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06" y="76994"/>
            <a:ext cx="10668000" cy="1021493"/>
          </a:xfrm>
        </p:spPr>
        <p:txBody>
          <a:bodyPr>
            <a:normAutofit/>
          </a:bodyPr>
          <a:lstStyle/>
          <a:p>
            <a:pPr lvl="0"/>
            <a:r>
              <a:rPr lang="en-IE" dirty="0" smtClean="0"/>
              <a:t>Number of </a:t>
            </a:r>
            <a:r>
              <a:rPr lang="en-IE" dirty="0" smtClean="0">
                <a:solidFill>
                  <a:prstClr val="black"/>
                </a:solidFill>
              </a:rPr>
              <a:t>zoonotic </a:t>
            </a:r>
            <a:r>
              <a:rPr lang="en-IE" dirty="0">
                <a:solidFill>
                  <a:prstClr val="black"/>
                </a:solidFill>
              </a:rPr>
              <a:t>and </a:t>
            </a:r>
            <a:r>
              <a:rPr lang="en-IE" dirty="0" smtClean="0">
                <a:solidFill>
                  <a:prstClr val="black"/>
                </a:solidFill>
              </a:rPr>
              <a:t>vectorborne </a:t>
            </a:r>
            <a:r>
              <a:rPr lang="en-IE" dirty="0">
                <a:solidFill>
                  <a:prstClr val="black"/>
                </a:solidFill>
              </a:rPr>
              <a:t>notifications </a:t>
            </a:r>
            <a:r>
              <a:rPr lang="en-IE" dirty="0" smtClean="0">
                <a:solidFill>
                  <a:prstClr val="black"/>
                </a:solidFill>
              </a:rPr>
              <a:t>in Ireland: Q1 </a:t>
            </a:r>
            <a:r>
              <a:rPr lang="en-IE" dirty="0">
                <a:solidFill>
                  <a:prstClr val="black"/>
                </a:solidFill>
              </a:rPr>
              <a:t>2016 </a:t>
            </a:r>
            <a:r>
              <a:rPr lang="en-IE" dirty="0" smtClean="0">
                <a:solidFill>
                  <a:prstClr val="black"/>
                </a:solidFill>
              </a:rPr>
              <a:t>– Q1 2019</a:t>
            </a:r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06" y="1141176"/>
            <a:ext cx="9677400" cy="5166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403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Malaria in Ireland, Q1 2019</a:t>
            </a:r>
            <a:endParaRPr lang="en-I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06" y="1372394"/>
            <a:ext cx="12745082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847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Malaria in Ireland, Q1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606" y="1219994"/>
            <a:ext cx="10572568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0392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pPr>
              <a:buFontTx/>
              <a:buChar char="-"/>
            </a:pPr>
            <a:r>
              <a:rPr lang="en-IE" dirty="0" smtClean="0"/>
              <a:t>Further information on Zoonotic and Vectorborne disease in Ireland can be found at</a:t>
            </a:r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r>
              <a:rPr lang="en-IE" dirty="0" smtClean="0">
                <a:hlinkClick r:id="rId2"/>
              </a:rPr>
              <a:t>https://</a:t>
            </a:r>
            <a:r>
              <a:rPr lang="en-IE" dirty="0">
                <a:hlinkClick r:id="rId2"/>
              </a:rPr>
              <a:t>www.hpsc.ie/a-z/vectorborne</a:t>
            </a:r>
            <a:r>
              <a:rPr lang="en-IE" dirty="0" smtClean="0">
                <a:hlinkClick r:id="rId2"/>
              </a:rPr>
              <a:t>/</a:t>
            </a:r>
            <a:endParaRPr lang="en-IE" dirty="0" smtClean="0"/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r>
              <a:rPr lang="en-IE" dirty="0" smtClean="0">
                <a:hlinkClick r:id="rId3"/>
              </a:rPr>
              <a:t>https://</a:t>
            </a:r>
            <a:r>
              <a:rPr lang="en-IE" dirty="0">
                <a:hlinkClick r:id="rId3"/>
              </a:rPr>
              <a:t>www.hpsc.ie/a-z/zoonotic</a:t>
            </a:r>
            <a:r>
              <a:rPr lang="en-IE" dirty="0" smtClean="0">
                <a:hlinkClick r:id="rId3"/>
              </a:rPr>
              <a:t>/</a:t>
            </a:r>
            <a:endParaRPr lang="en-IE" dirty="0" smtClean="0"/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   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Further Information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1259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4890</TotalTime>
  <Words>88</Words>
  <Application>Microsoft Office PowerPoint</Application>
  <PresentationFormat>Custom</PresentationFormat>
  <Paragraphs>23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Provisional data, Q1 2019 </vt:lpstr>
      <vt:lpstr>Key Points – Q1 2019 zoonotic and vectorborne disease</vt:lpstr>
      <vt:lpstr>Number of zoonotic and vectorborne notifications in Ireland: Q1 2016 – Q1 2019</vt:lpstr>
      <vt:lpstr>Malaria in Ireland, Q1 2019</vt:lpstr>
      <vt:lpstr>Malaria in Ireland, Q1 2019</vt:lpstr>
      <vt:lpstr>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Fiona Cloak</cp:lastModifiedBy>
  <cp:revision>56</cp:revision>
  <dcterms:created xsi:type="dcterms:W3CDTF">2006-08-16T00:00:00Z</dcterms:created>
  <dcterms:modified xsi:type="dcterms:W3CDTF">2019-08-16T09:58:13Z</dcterms:modified>
</cp:coreProperties>
</file>