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48" r:id="rId1"/>
  </p:sldMasterIdLst>
  <p:notesMasterIdLst>
    <p:notesMasterId r:id="rId10"/>
  </p:notesMasterIdLst>
  <p:sldIdLst>
    <p:sldId id="259" r:id="rId2"/>
    <p:sldId id="260" r:id="rId3"/>
    <p:sldId id="269" r:id="rId4"/>
    <p:sldId id="270" r:id="rId5"/>
    <p:sldId id="271" r:id="rId6"/>
    <p:sldId id="272" r:id="rId7"/>
    <p:sldId id="273" r:id="rId8"/>
    <p:sldId id="261" r:id="rId9"/>
  </p:sldIdLst>
  <p:sldSz cx="12190413" cy="6859588"/>
  <p:notesSz cx="6858000" cy="9144000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Jackson" initials="SJ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F46"/>
    <a:srgbClr val="82428D"/>
    <a:srgbClr val="EB89A3"/>
    <a:srgbClr val="B8AB97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88473" autoAdjust="0"/>
  </p:normalViewPr>
  <p:slideViewPr>
    <p:cSldViewPr>
      <p:cViewPr>
        <p:scale>
          <a:sx n="70" d="100"/>
          <a:sy n="70" d="100"/>
        </p:scale>
        <p:origin x="-1908" y="-336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20/12/2019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871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Title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06" y="305594"/>
            <a:ext cx="1143000" cy="1238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07" y="3734593"/>
            <a:ext cx="6172200" cy="6858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Health Protection Surveillance Centre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BA1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psc.ie/a-z/outbreak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006" y="4572794"/>
            <a:ext cx="11658600" cy="838200"/>
          </a:xfrm>
        </p:spPr>
        <p:txBody>
          <a:bodyPr>
            <a:noAutofit/>
          </a:bodyPr>
          <a:lstStyle/>
          <a:p>
            <a:pPr algn="ctr"/>
            <a:r>
              <a:rPr lang="en-IE" sz="2200" dirty="0"/>
              <a:t>Surveillance of </a:t>
            </a:r>
            <a:r>
              <a:rPr lang="en-IE" sz="2200" dirty="0" smtClean="0"/>
              <a:t>outbreaks of infectious disease in </a:t>
            </a:r>
            <a:r>
              <a:rPr lang="en-IE" sz="2200" dirty="0"/>
              <a:t>Ireland: </a:t>
            </a:r>
          </a:p>
          <a:p>
            <a:pPr algn="ctr"/>
            <a:r>
              <a:rPr lang="en-IE" sz="2200" dirty="0" smtClean="0"/>
              <a:t>Q3 </a:t>
            </a:r>
            <a:r>
              <a:rPr lang="en-IE" sz="2200" dirty="0"/>
              <a:t>2019 provisional data</a:t>
            </a:r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331787" y="3810794"/>
            <a:ext cx="11658600" cy="838200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8502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32753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700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2125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65505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09756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54007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700" dirty="0" smtClean="0"/>
              <a:t>Health Protection Surveillance Centre</a:t>
            </a:r>
            <a:endParaRPr lang="en-IE" sz="2700" dirty="0"/>
          </a:p>
        </p:txBody>
      </p:sp>
      <p:sp>
        <p:nvSpPr>
          <p:cNvPr id="3" name="Rectangle 2"/>
          <p:cNvSpPr/>
          <p:nvPr/>
        </p:nvSpPr>
        <p:spPr>
          <a:xfrm>
            <a:off x="9905206" y="5639594"/>
            <a:ext cx="205056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December, </a:t>
            </a:r>
            <a:r>
              <a:rPr lang="en-IE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</a:t>
            </a:r>
            <a:endParaRPr lang="en-US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163" y="153194"/>
            <a:ext cx="9448085" cy="564293"/>
          </a:xfrm>
        </p:spPr>
        <p:txBody>
          <a:bodyPr/>
          <a:lstStyle/>
          <a:p>
            <a:r>
              <a:rPr lang="en-IE" dirty="0"/>
              <a:t>Provisional data, </a:t>
            </a:r>
            <a:r>
              <a:rPr lang="en-IE" dirty="0" smtClean="0"/>
              <a:t>Q3 2019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798163"/>
              </p:ext>
            </p:extLst>
          </p:nvPr>
        </p:nvGraphicFramePr>
        <p:xfrm>
          <a:off x="456406" y="838994"/>
          <a:ext cx="9417053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Document" r:id="rId4" imgW="6872357" imgH="3836656" progId="Word.Document.12">
                  <p:embed/>
                </p:oleObj>
              </mc:Choice>
              <mc:Fallback>
                <p:oleObj name="Document" r:id="rId4" imgW="6872357" imgH="383665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6406" y="838994"/>
                        <a:ext cx="9417053" cy="525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07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06" y="153194"/>
            <a:ext cx="10991850" cy="598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157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06" y="153194"/>
            <a:ext cx="9845675" cy="615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5436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2" y="457994"/>
            <a:ext cx="11210925" cy="530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459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06" y="76994"/>
            <a:ext cx="11144250" cy="629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214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381794"/>
            <a:ext cx="12041188" cy="499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1459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Further Information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IE" dirty="0" smtClean="0"/>
              <a:t>Further information on outbreaks can </a:t>
            </a:r>
            <a:r>
              <a:rPr lang="en-IE" dirty="0"/>
              <a:t>be found at </a:t>
            </a:r>
          </a:p>
          <a:p>
            <a:pPr>
              <a:buFontTx/>
              <a:buChar char="-"/>
            </a:pPr>
            <a:endParaRPr lang="en-IE" dirty="0" smtClean="0">
              <a:hlinkClick r:id="rId2"/>
            </a:endParaRPr>
          </a:p>
          <a:p>
            <a:pPr>
              <a:buFontTx/>
              <a:buChar char="-"/>
            </a:pPr>
            <a:r>
              <a:rPr lang="en-IE" dirty="0" smtClean="0">
                <a:hlinkClick r:id="rId2"/>
              </a:rPr>
              <a:t>https://</a:t>
            </a:r>
            <a:r>
              <a:rPr lang="en-IE" dirty="0">
                <a:hlinkClick r:id="rId2"/>
              </a:rPr>
              <a:t>www.hpsc.ie/a-z/outbreaks</a:t>
            </a:r>
            <a:r>
              <a:rPr lang="en-IE" dirty="0" smtClean="0">
                <a:hlinkClick r:id="rId2"/>
              </a:rPr>
              <a:t>/</a:t>
            </a:r>
            <a:endParaRPr lang="en-IE" dirty="0" smtClean="0"/>
          </a:p>
          <a:p>
            <a:pPr>
              <a:buFontTx/>
              <a:buChar char="-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2847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5013</TotalTime>
  <Words>40</Words>
  <Application>Microsoft Office PowerPoint</Application>
  <PresentationFormat>Custom</PresentationFormat>
  <Paragraphs>10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Document</vt:lpstr>
      <vt:lpstr>PowerPoint Presentation</vt:lpstr>
      <vt:lpstr>Provisional data, Q3 2019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Fiona Cloak</cp:lastModifiedBy>
  <cp:revision>102</cp:revision>
  <dcterms:created xsi:type="dcterms:W3CDTF">2006-08-16T00:00:00Z</dcterms:created>
  <dcterms:modified xsi:type="dcterms:W3CDTF">2019-12-20T15:08:46Z</dcterms:modified>
</cp:coreProperties>
</file>