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48" r:id="rId1"/>
  </p:sldMasterIdLst>
  <p:notesMasterIdLst>
    <p:notesMasterId r:id="rId11"/>
  </p:notesMasterIdLst>
  <p:sldIdLst>
    <p:sldId id="259" r:id="rId2"/>
    <p:sldId id="260" r:id="rId3"/>
    <p:sldId id="268" r:id="rId4"/>
    <p:sldId id="258" r:id="rId5"/>
    <p:sldId id="264" r:id="rId6"/>
    <p:sldId id="265" r:id="rId7"/>
    <p:sldId id="266" r:id="rId8"/>
    <p:sldId id="267" r:id="rId9"/>
    <p:sldId id="261" r:id="rId10"/>
  </p:sldIdLst>
  <p:sldSz cx="12190413" cy="6859588"/>
  <p:notesSz cx="6858000" cy="9144000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Jackson" initials="SJ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F46"/>
    <a:srgbClr val="82428D"/>
    <a:srgbClr val="EB89A3"/>
    <a:srgbClr val="B8AB97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5245" autoAdjust="0"/>
  </p:normalViewPr>
  <p:slideViewPr>
    <p:cSldViewPr>
      <p:cViewPr>
        <p:scale>
          <a:sx n="70" d="100"/>
          <a:sy n="70" d="100"/>
        </p:scale>
        <p:origin x="-1908" y="-474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16/08/2019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871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9062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Title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06" y="305594"/>
            <a:ext cx="1143000" cy="1238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07" y="3734593"/>
            <a:ext cx="6172200" cy="6858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Health Protection Surveillance Centre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BA1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psc.ie/a-z/outbreak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006" y="4572794"/>
            <a:ext cx="11658600" cy="838200"/>
          </a:xfrm>
        </p:spPr>
        <p:txBody>
          <a:bodyPr>
            <a:noAutofit/>
          </a:bodyPr>
          <a:lstStyle/>
          <a:p>
            <a:pPr algn="ctr"/>
            <a:r>
              <a:rPr lang="en-IE" sz="2200" dirty="0"/>
              <a:t>Surveillance of </a:t>
            </a:r>
            <a:r>
              <a:rPr lang="en-IE" sz="2200" dirty="0" smtClean="0"/>
              <a:t>outbreaks of infectious disease in </a:t>
            </a:r>
            <a:r>
              <a:rPr lang="en-IE" sz="2200" dirty="0"/>
              <a:t>Ireland: </a:t>
            </a:r>
          </a:p>
          <a:p>
            <a:pPr algn="ctr"/>
            <a:r>
              <a:rPr lang="en-IE" sz="2200" dirty="0"/>
              <a:t>Q1 2019 provisional data</a:t>
            </a:r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331787" y="3810794"/>
            <a:ext cx="11658600" cy="838200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8502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32753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700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2125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65505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09756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54007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700" dirty="0" smtClean="0"/>
              <a:t>Health Protection Surveillance Centre</a:t>
            </a:r>
            <a:endParaRPr lang="en-IE" sz="2700" dirty="0"/>
          </a:p>
        </p:txBody>
      </p:sp>
      <p:sp>
        <p:nvSpPr>
          <p:cNvPr id="3" name="Rectangle 2"/>
          <p:cNvSpPr/>
          <p:nvPr/>
        </p:nvSpPr>
        <p:spPr>
          <a:xfrm>
            <a:off x="9905206" y="5639594"/>
            <a:ext cx="137890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July, 2019 </a:t>
            </a:r>
            <a:endParaRPr lang="en-US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Provisional data, Q1 2019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03040"/>
            <a:ext cx="10971213" cy="4990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7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06" y="305594"/>
            <a:ext cx="9448085" cy="564293"/>
          </a:xfrm>
        </p:spPr>
        <p:txBody>
          <a:bodyPr/>
          <a:lstStyle/>
          <a:p>
            <a:r>
              <a:rPr lang="en-IE" dirty="0" smtClean="0"/>
              <a:t>Key Points –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40" y="1068388"/>
            <a:ext cx="10959933" cy="505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30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Outbreaks of infectious disease in Ireland, Q1 2019</a:t>
            </a:r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06" y="1141176"/>
            <a:ext cx="11778802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403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Outbreaks of infectious disease in 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120" y="1143794"/>
            <a:ext cx="8468886" cy="4872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2062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Outbreaks of infectious disease in 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06" y="4901301"/>
            <a:ext cx="5424708" cy="32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06" y="1219994"/>
            <a:ext cx="1212558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615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196" y="153194"/>
            <a:ext cx="9448085" cy="564293"/>
          </a:xfrm>
        </p:spPr>
        <p:txBody>
          <a:bodyPr/>
          <a:lstStyle/>
          <a:p>
            <a:r>
              <a:rPr lang="en-IE" dirty="0"/>
              <a:t>Outbreaks of infectious disease in 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206" y="762794"/>
            <a:ext cx="8319347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206" y="5487194"/>
            <a:ext cx="7225750" cy="77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377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Outbreaks of infectious disease in 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13" y="1372394"/>
            <a:ext cx="11333546" cy="280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12" y="4344194"/>
            <a:ext cx="941220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764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Further Information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IE" dirty="0" smtClean="0"/>
              <a:t>Further information on outbreaks can </a:t>
            </a:r>
            <a:r>
              <a:rPr lang="en-IE" dirty="0"/>
              <a:t>be found at </a:t>
            </a:r>
          </a:p>
          <a:p>
            <a:pPr>
              <a:buFontTx/>
              <a:buChar char="-"/>
            </a:pPr>
            <a:endParaRPr lang="en-IE" dirty="0" smtClean="0">
              <a:hlinkClick r:id="rId2"/>
            </a:endParaRPr>
          </a:p>
          <a:p>
            <a:pPr>
              <a:buFontTx/>
              <a:buChar char="-"/>
            </a:pPr>
            <a:r>
              <a:rPr lang="en-IE" dirty="0" smtClean="0">
                <a:hlinkClick r:id="rId2"/>
              </a:rPr>
              <a:t>https://</a:t>
            </a:r>
            <a:r>
              <a:rPr lang="en-IE" dirty="0">
                <a:hlinkClick r:id="rId2"/>
              </a:rPr>
              <a:t>www.hpsc.ie/a-z/outbreaks</a:t>
            </a:r>
            <a:r>
              <a:rPr lang="en-IE" dirty="0" smtClean="0">
                <a:hlinkClick r:id="rId2"/>
              </a:rPr>
              <a:t>/</a:t>
            </a:r>
            <a:endParaRPr lang="en-IE" dirty="0" smtClean="0"/>
          </a:p>
          <a:p>
            <a:pPr>
              <a:buFontTx/>
              <a:buChar char="-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2847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4950</TotalTime>
  <Words>96</Words>
  <Application>Microsoft Office PowerPoint</Application>
  <PresentationFormat>Custom</PresentationFormat>
  <Paragraphs>22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Provisional data, Q1 2019 </vt:lpstr>
      <vt:lpstr>Key Points – Q1 2019</vt:lpstr>
      <vt:lpstr>Outbreaks of infectious disease in Ireland, Q1 2019</vt:lpstr>
      <vt:lpstr>Outbreaks of infectious disease in Ireland, Q1 2019</vt:lpstr>
      <vt:lpstr>Outbreaks of infectious disease in Ireland, Q1 2019</vt:lpstr>
      <vt:lpstr>Outbreaks of infectious disease in Ireland, Q1 2019</vt:lpstr>
      <vt:lpstr>Outbreaks of infectious disease in Ireland, Q1 2019</vt:lpstr>
      <vt:lpstr>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Fiona Cloak</cp:lastModifiedBy>
  <cp:revision>67</cp:revision>
  <dcterms:created xsi:type="dcterms:W3CDTF">2006-08-16T00:00:00Z</dcterms:created>
  <dcterms:modified xsi:type="dcterms:W3CDTF">2019-08-16T10:00:14Z</dcterms:modified>
</cp:coreProperties>
</file>